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22E"/>
    <a:srgbClr val="EBE4DE"/>
    <a:srgbClr val="8F6952"/>
    <a:srgbClr val="4E3D3B"/>
    <a:srgbClr val="5C4A41"/>
    <a:srgbClr val="413B36"/>
    <a:srgbClr val="3F3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9002" autoAdjust="0"/>
  </p:normalViewPr>
  <p:slideViewPr>
    <p:cSldViewPr snapToGrid="0">
      <p:cViewPr varScale="1">
        <p:scale>
          <a:sx n="78" d="100"/>
          <a:sy n="78" d="100"/>
        </p:scale>
        <p:origin x="158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28760-BBF6-4DCE-BB5F-47B7525BFA3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72E77-4588-4BA8-BF1E-0E382DACAD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3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在大學畢業後發現自己對咖啡的熱情，希望可以擁有一間屬於自己的咖啡廳。</a:t>
            </a:r>
            <a:br>
              <a:rPr lang="en-US" altLang="zh-TW" dirty="0"/>
            </a:br>
            <a:r>
              <a:rPr lang="en-US" altLang="zh-TW" dirty="0"/>
              <a:t>----</a:t>
            </a:r>
            <a:br>
              <a:rPr lang="en-US" altLang="zh-TW" dirty="0"/>
            </a:br>
            <a:r>
              <a:rPr lang="zh-TW" altLang="en-US" b="0" i="0" dirty="0">
                <a:solidFill>
                  <a:srgbClr val="F2DDCC"/>
                </a:solidFill>
                <a:effectLst/>
                <a:latin typeface="Ginto"/>
              </a:rPr>
              <a:t>產生咖啡廳的圖片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4675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所以開始在幾家不同的咖啡館實習和工作，剛開始時經常犯錯，打翻咖啡、送錯餐點被客人指責、燙到手家常便飯。</a:t>
            </a:r>
            <a:br>
              <a:rPr lang="en-US" altLang="zh-TW" dirty="0"/>
            </a:br>
            <a:r>
              <a:rPr lang="en-US" altLang="zh-TW" dirty="0"/>
              <a:t>---</a:t>
            </a:r>
            <a:br>
              <a:rPr lang="en-US" altLang="zh-TW" dirty="0"/>
            </a:br>
            <a:r>
              <a:rPr lang="zh-TW" altLang="en-US" b="0" dirty="0"/>
              <a:t>左上</a:t>
            </a:r>
            <a:r>
              <a:rPr lang="en-US" altLang="zh-TW" b="0" dirty="0"/>
              <a:t>:</a:t>
            </a:r>
            <a:r>
              <a:rPr lang="zh-TW" altLang="en-US" b="0" dirty="0"/>
              <a:t>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風格圖片，女性咖啡師弄翻咖啡托盤並且打翻咖啡，臉上是抱歉的表情</a:t>
            </a:r>
            <a:endParaRPr lang="en-US" altLang="zh-TW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右上</a:t>
            </a:r>
            <a:r>
              <a:rPr lang="en-US" altLang="zh-TW" b="0" dirty="0"/>
              <a:t>: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風格圖片，女性咖啡師送錯餐點給客人，臉上是抱歉的表情</a:t>
            </a:r>
            <a:endParaRPr lang="en-US" altLang="zh-TW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dirty="0"/>
              <a:t>左下</a:t>
            </a:r>
            <a:r>
              <a:rPr lang="en-US" altLang="zh-TW" b="0" dirty="0"/>
              <a:t>:</a:t>
            </a:r>
            <a:r>
              <a:rPr lang="zh-TW" altLang="en-US" b="0" dirty="0"/>
              <a:t>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風格圖片，女性咖啡師被指責，臉上是抱歉的表情</a:t>
            </a:r>
            <a:br>
              <a:rPr lang="en-US" altLang="zh-TW" b="0" dirty="0"/>
            </a:br>
            <a:r>
              <a:rPr lang="zh-TW" altLang="en-US" b="0" dirty="0"/>
              <a:t>右下</a:t>
            </a:r>
            <a:r>
              <a:rPr lang="en-US" altLang="zh-TW" b="0" dirty="0"/>
              <a:t>:</a:t>
            </a:r>
            <a:r>
              <a:rPr lang="zh-TW" altLang="en-US" b="0" dirty="0"/>
              <a:t> 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風格圖片，女性咖啡師在拉花途中手被熱牛奶燙傷，臉上是錯愕的表情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424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工作一陣子後，逐漸掌握咖啡技藝，我開始練拉花，以參加咖啡拉花比賽為目標。</a:t>
            </a:r>
            <a:br>
              <a:rPr lang="en-US" altLang="zh-TW" dirty="0"/>
            </a:br>
            <a:r>
              <a:rPr lang="en-US" altLang="zh-TW" dirty="0"/>
              <a:t>---</a:t>
            </a:r>
            <a:br>
              <a:rPr lang="en-US" altLang="zh-TW" dirty="0"/>
            </a:b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風格圖片，女性咖啡師練習拉花，桌子上有一堆練習拉花失敗的作品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203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在比賽時，超常發揮在比賽中獲得了咖啡拉花比賽的第一名。</a:t>
            </a:r>
            <a:br>
              <a:rPr lang="en-US" altLang="zh-TW" dirty="0"/>
            </a:br>
            <a:r>
              <a:rPr lang="en-US" altLang="zh-TW" b="0" dirty="0"/>
              <a:t>---</a:t>
            </a:r>
            <a:br>
              <a:rPr lang="en-US" altLang="zh-TW" b="0" dirty="0"/>
            </a:b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風格圖片，女性咖啡師參加咖啡拉花比賽並且獲得第一名</a:t>
            </a: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690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但在比賽過後，我漸漸迷失了自己，開始對於咖啡師這個職業感到倦怠不確定自己到底想要什麼。</a:t>
            </a:r>
            <a:br>
              <a:rPr lang="en-US" altLang="zh-TW" dirty="0"/>
            </a:br>
            <a:r>
              <a:rPr lang="en-US" altLang="zh-TW" b="0" dirty="0"/>
              <a:t>---</a:t>
            </a:r>
            <a:br>
              <a:rPr lang="en-US" altLang="zh-TW" b="0" dirty="0"/>
            </a:b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風格圖片，女性咖啡師面前是一杯普通的咖啡臉上是落寞的表情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200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有一天我下班走在路上時，看到有人在宣傳廚藝課程，我突然想到我也可以開設咖啡課程來教導更多的人啊。</a:t>
            </a:r>
            <a:br>
              <a:rPr lang="en-US" altLang="zh-TW" dirty="0"/>
            </a:br>
            <a:r>
              <a:rPr lang="en-US" altLang="zh-TW" b="0" dirty="0"/>
              <a:t>---</a:t>
            </a:r>
            <a:br>
              <a:rPr lang="en-US" altLang="zh-TW" b="0" dirty="0"/>
            </a:b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風格圖片，女性咖啡師走在路上逛街看到廚藝的教學宣傳單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796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我回想到自己最初的夢想，於是我中開了一間屬於我自己的咖啡工作坊，開設課程教導其他也對於咖啡師這個職業有興趣的人技藝。</a:t>
            </a:r>
            <a:br>
              <a:rPr lang="en-US" altLang="zh-TW" dirty="0"/>
            </a:br>
            <a:r>
              <a:rPr lang="en-US" altLang="zh-TW" b="0" dirty="0"/>
              <a:t>---</a:t>
            </a:r>
            <a:br>
              <a:rPr lang="en-US" altLang="zh-TW" b="0" dirty="0"/>
            </a:b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產生 </a:t>
            </a:r>
            <a:r>
              <a:rPr lang="en-US" altLang="zh-TW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Vtuber</a:t>
            </a:r>
            <a:r>
              <a:rPr lang="zh-TW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風格圖片，金色頭髮的女性咖啡師開了一間屬於自己的咖啡廳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72E77-4588-4BA8-BF1E-0E382DACAD1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124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049C9F-EEF2-481D-88BB-1BA294B55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D00A450-294E-4D97-84CF-53759D88E6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282F30-BAB9-4F65-A40B-E595876A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3E061F8-5F05-423A-AC2D-5BE3016A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53004A-8C82-4166-BA7F-18A93BAA9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07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CC818-4836-4302-B9BC-ADB6C497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8215E4-65C8-40A5-B0C7-DF0B3574F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19BBB-57CD-406D-B447-17475E11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E9DB11-44B5-4748-ABB5-357B7E43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034D06-5B10-4F05-898A-CA9B7144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800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E59F5B4-0CB9-4E81-9ECA-1B7E42F7D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526FB73-716B-4462-9A44-D7B2DAB9C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0C336C-8284-4308-A8F9-D6B85CA2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42D0BC-FE81-4C08-932B-8DC9CA38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4CCFD5-D0D8-4124-84B1-5BB174BD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279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000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40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000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10226" y="1157982"/>
            <a:ext cx="6832350" cy="227101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799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793" y="3213026"/>
            <a:ext cx="6120783" cy="8798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7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0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1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928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000" cy="685552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6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600" y="326710"/>
            <a:ext cx="10972801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2024-10-20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80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40"/>
            <a:ext cx="12192000" cy="685552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2024-10-20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601" y="326710"/>
            <a:ext cx="10972800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3999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601" y="1485235"/>
            <a:ext cx="10972800" cy="4823418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785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" y="1240"/>
            <a:ext cx="12192000" cy="685552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2024-10-20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767" y="1799481"/>
            <a:ext cx="6193494" cy="256540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199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28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B366E-EE1C-4AD2-AA7D-00830CA8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C1957-5376-49C6-BD75-FFE1E96A4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A14CCF-95E9-47F6-B37D-44FC3440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782E78A-2B25-4203-94F2-BB605D0D1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181599-0C63-40C5-8042-21E92B114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96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ACB330-765D-46D5-BBF4-25664D2D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DB1BBB-0CCC-4596-BE97-465EDDB31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0D9605-037B-432C-9BEF-185C284C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5FBBB-509E-412B-811A-4B6367660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CE7B11-FDBD-4D14-B421-60A575B66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8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F7EBB7-A4D3-45C3-BA73-0938A0BE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A3415E-D82E-4DF8-AC6F-67945790A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69BF23-57D6-4F36-8B83-694F2BE54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7C9E7E3-95C4-4A5F-AF1E-3E6D24FA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A01853-4D4B-432E-B166-06192E03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EF86F7-4C2D-4C33-84EA-352436F3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659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1A1AB3-08B7-4D9D-BF85-4DB8EA7E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3D6F66E-1C08-433C-B607-9FFEC581D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2967DFB-1271-4470-B405-633AAC596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0CA66CB-48D2-48A4-8D3C-7D65E8658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F42CDB-28B8-4632-AC44-EF9473ACB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D6E2A1D-7D2C-4DE0-8BE1-80ED1B44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CA71576-B456-4E4F-8ACF-89F391AC7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00E9575-D5F6-4AE4-9676-FEBB25F7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68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B42BF-12A5-43AF-9B74-77ACD02F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BDF280-F0CA-4AB3-BF49-026F56E5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ABB88A-809B-4949-BB33-9830C938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0E3703-7A0C-410C-B5A9-1F26EA8E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6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A41DBEE-9D41-44F0-9209-3361C6EAC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D58492E-766E-457E-86BE-478712530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A38D9-1FF9-4342-9EA6-A032ACC0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4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A386AD-92BB-4D4F-B727-88611931D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153C1A-19D1-40E8-9297-62ADCC8B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E55F4C-A2B5-4719-BD27-69438534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3ED612E-40BE-41FC-82CD-EF35C5C6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D7C3D-E7E4-4544-978B-0B5B7136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0225D08-B6E5-4D28-B153-97F0A877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780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31205-36AE-4BF2-BB21-68FF990F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23AFAE8-0E99-4360-8EC8-467C664C0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0C325ED-669A-4080-AD69-59C4B35B2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3D0007-55AE-47E2-BC18-E99F2D8A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D0A552-983B-4F81-8716-00D88682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2D2C166-3688-4084-BD40-B6E6FC6D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262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0640BDA-8462-4E8B-AB07-991BAAB8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7E2B2A-EA3A-4910-9DAF-02A7E992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107DABA-346A-49F9-927E-04E1B223CD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6D2465-92C7-4838-A351-292D4C91E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747E0-7B66-4CEE-A9E4-1FCE1D9D8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43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650" r:id="rId13"/>
    <p:sldLayoutId id="2147483653" r:id="rId14"/>
    <p:sldLayoutId id="2147483654" r:id="rId15"/>
    <p:sldLayoutId id="214748365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E96038D-3C87-4C75-A70B-0849CD435B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咖啡師的</a:t>
            </a:r>
            <a:r>
              <a:rPr lang="zh-TW" altLang="en-US" dirty="0">
                <a:solidFill>
                  <a:srgbClr val="38322E"/>
                </a:solidFill>
              </a:rPr>
              <a:t>故事</a:t>
            </a:r>
            <a:br>
              <a:rPr lang="en-US" altLang="zh-TW" dirty="0">
                <a:solidFill>
                  <a:srgbClr val="EBE4DE"/>
                </a:solidFill>
              </a:rPr>
            </a:br>
            <a:r>
              <a:rPr lang="zh-TW" altLang="en-US" dirty="0">
                <a:solidFill>
                  <a:srgbClr val="EBE4DE"/>
                </a:solidFill>
              </a:rPr>
              <a:t>人物介紹 篇</a:t>
            </a: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B1F5E-BCBB-4027-B64F-15D6DFD0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目標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2291D0-056A-400F-B7EA-282EA243C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829250" y="1329266"/>
            <a:ext cx="8134490" cy="45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52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阻礙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02C53DD-A821-49A3-8AEE-A7170E185AB1}"/>
              </a:ext>
            </a:extLst>
          </p:cNvPr>
          <p:cNvGrpSpPr/>
          <p:nvPr/>
        </p:nvGrpSpPr>
        <p:grpSpPr>
          <a:xfrm>
            <a:off x="2863496" y="194248"/>
            <a:ext cx="6465009" cy="6469505"/>
            <a:chOff x="3020199" y="326710"/>
            <a:chExt cx="6465009" cy="6469505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976CF38-4B2F-4FA7-BDD3-B0CAA5E83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199" y="327039"/>
              <a:ext cx="3164378" cy="316437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900E569-4671-47A6-B141-E9FD5C02E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0501" y="326710"/>
              <a:ext cx="3164707" cy="3164707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40632583-DAD8-4894-9871-AEEB211C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0199" y="3631815"/>
              <a:ext cx="3164400" cy="3164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2BA3B8C-EC3A-47E6-8F5F-1C80A3EA5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208" y="3631815"/>
              <a:ext cx="3150000" cy="31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4938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努力</a:t>
            </a:r>
          </a:p>
        </p:txBody>
      </p:sp>
      <p:pic>
        <p:nvPicPr>
          <p:cNvPr id="2050" name="Picture 2" descr="女性咖啡師在練習拉花的Vtuber風格圖片 桌子上有一堆練習失敗的作品">
            <a:extLst>
              <a:ext uri="{FF2B5EF4-FFF2-40B4-BE49-F238E27FC236}">
                <a16:creationId xmlns:a16="http://schemas.microsoft.com/office/drawing/2014/main" id="{8420613F-EB0D-4E34-814D-4E1022F1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243" y="216243"/>
            <a:ext cx="6425514" cy="642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3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結果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CAE73B-6E68-42D0-B42A-C572D3E25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0" y="216000"/>
            <a:ext cx="6426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39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意外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6D1505E-B277-447F-A915-D6B4C91AB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0" y="216000"/>
            <a:ext cx="6426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C3353A3-FB51-4894-A32D-7BCCB641C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0" y="216000"/>
            <a:ext cx="6426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CEA9CEC7-FD0C-48FB-BC77-701890EF3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26710"/>
            <a:ext cx="1905000" cy="798568"/>
          </a:xfrm>
        </p:spPr>
        <p:txBody>
          <a:bodyPr>
            <a:noAutofit/>
          </a:bodyPr>
          <a:lstStyle/>
          <a:p>
            <a:r>
              <a:rPr lang="zh-TW" altLang="en-US" sz="6000" dirty="0"/>
              <a:t>結局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88EAE7-05D2-472E-83C6-618609777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000" y="216000"/>
            <a:ext cx="6426000" cy="64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2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</TotalTime>
  <Words>431</Words>
  <Application>Microsoft Office PowerPoint</Application>
  <PresentationFormat>寬螢幕</PresentationFormat>
  <Paragraphs>24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6" baseType="lpstr">
      <vt:lpstr>Ginto</vt:lpstr>
      <vt:lpstr>굴림체</vt:lpstr>
      <vt:lpstr>Arial</vt:lpstr>
      <vt:lpstr>Calibri</vt:lpstr>
      <vt:lpstr>Calibri Light</vt:lpstr>
      <vt:lpstr>Noto Sans</vt:lpstr>
      <vt:lpstr>Roboto</vt:lpstr>
      <vt:lpstr>Office 佈景主題</vt:lpstr>
      <vt:lpstr>咖啡師的故事 人物介紹 篇</vt:lpstr>
      <vt:lpstr>目標</vt:lpstr>
      <vt:lpstr>阻礙</vt:lpstr>
      <vt:lpstr>努力</vt:lpstr>
      <vt:lpstr>結果</vt:lpstr>
      <vt:lpstr>意外</vt:lpstr>
      <vt:lpstr>轉彎</vt:lpstr>
      <vt:lpstr>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張字青</cp:lastModifiedBy>
  <cp:revision>20</cp:revision>
  <dcterms:created xsi:type="dcterms:W3CDTF">2024-09-16T08:29:48Z</dcterms:created>
  <dcterms:modified xsi:type="dcterms:W3CDTF">2024-10-20T09:50:05Z</dcterms:modified>
</cp:coreProperties>
</file>